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0" r:id="rId50"/>
    <p:sldId id="306" r:id="rId51"/>
    <p:sldId id="296" r:id="rId52"/>
    <p:sldId id="3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3" d="100"/>
          <a:sy n="113" d="100"/>
        </p:scale>
        <p:origin x="3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7/13/2023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7/13/2023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(Mode)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err="1">
                <a:solidFill>
                  <a:srgbClr val="D313AA"/>
                </a:solidFill>
                <a:effectLst/>
                <a:latin typeface="Times New Roman" panose="02020603050405020304" pitchFamily="18" charset="0"/>
              </a:rPr>
              <a:t>aat</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489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1573</Words>
  <Application>Microsoft Office PowerPoint</Application>
  <PresentationFormat>Widescreen</PresentationFormat>
  <Paragraphs>317</Paragraphs>
  <Slides>52</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aat</vt:lpstr>
      <vt:lpstr>PowerPoint Presentation</vt:lpstr>
      <vt:lpstr>Big picture</vt:lpstr>
      <vt:lpstr>Multi-class/lable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6</cp:revision>
  <dcterms:created xsi:type="dcterms:W3CDTF">2023-07-12T20:54:41Z</dcterms:created>
  <dcterms:modified xsi:type="dcterms:W3CDTF">2023-07-13T13:48:52Z</dcterms:modified>
</cp:coreProperties>
</file>